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28341638" cy="409416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50A0"/>
    <a:srgbClr val="8FBAED"/>
    <a:srgbClr val="D8E7F4"/>
    <a:srgbClr val="AFDAF7"/>
    <a:srgbClr val="E9F5FD"/>
    <a:srgbClr val="7CA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273" autoAdjust="0"/>
  </p:normalViewPr>
  <p:slideViewPr>
    <p:cSldViewPr>
      <p:cViewPr>
        <p:scale>
          <a:sx n="33" d="100"/>
          <a:sy n="33" d="100"/>
        </p:scale>
        <p:origin x="-3006" y="-282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image" Target="../media/image1.jp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image" Target="../media/image1.jp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9991C-2A31-4437-9255-AB500DD4203A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CEF5D36-B7BE-436B-8C32-0A436FC1B2B1}">
      <dgm:prSet phldrT="[Text]" phldr="1"/>
      <dgm:spPr/>
      <dgm:t>
        <a:bodyPr/>
        <a:lstStyle/>
        <a:p>
          <a:endParaRPr lang="en-US"/>
        </a:p>
      </dgm:t>
    </dgm:pt>
    <dgm:pt modelId="{74250ADF-B00B-439C-A3A4-EC7A03EA18B3}" type="parTrans" cxnId="{08124229-EBB7-4B69-A53F-6E42CB135839}">
      <dgm:prSet/>
      <dgm:spPr/>
      <dgm:t>
        <a:bodyPr/>
        <a:lstStyle/>
        <a:p>
          <a:endParaRPr lang="en-US"/>
        </a:p>
      </dgm:t>
    </dgm:pt>
    <dgm:pt modelId="{60C57B7F-C3FF-45B8-86BD-6A7934B5C74A}" type="sibTrans" cxnId="{08124229-EBB7-4B69-A53F-6E42CB135839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83B1DE58-1B91-4470-915A-971EF46013A4}">
      <dgm:prSet phldrT="[Text]" phldr="1"/>
      <dgm:spPr/>
      <dgm:t>
        <a:bodyPr/>
        <a:lstStyle/>
        <a:p>
          <a:endParaRPr lang="en-US"/>
        </a:p>
      </dgm:t>
    </dgm:pt>
    <dgm:pt modelId="{209D084A-6C84-4782-93C2-6EAF7181C280}" type="parTrans" cxnId="{C964F10D-CCB6-42FC-B510-A1353715FCF9}">
      <dgm:prSet/>
      <dgm:spPr/>
      <dgm:t>
        <a:bodyPr/>
        <a:lstStyle/>
        <a:p>
          <a:endParaRPr lang="en-US"/>
        </a:p>
      </dgm:t>
    </dgm:pt>
    <dgm:pt modelId="{2E84A4D8-85CA-488F-926D-BAD3AEA74E7A}" type="sibTrans" cxnId="{C964F10D-CCB6-42FC-B510-A1353715FCF9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en-US"/>
        </a:p>
      </dgm:t>
    </dgm:pt>
    <dgm:pt modelId="{8F8411B3-B06A-444A-B11E-60DD897E84DC}">
      <dgm:prSet phldrT="[Text]" phldr="1"/>
      <dgm:spPr/>
      <dgm:t>
        <a:bodyPr/>
        <a:lstStyle/>
        <a:p>
          <a:endParaRPr lang="en-US" dirty="0"/>
        </a:p>
      </dgm:t>
    </dgm:pt>
    <dgm:pt modelId="{0913B709-BC24-4770-9956-F8ED5880E6F8}" type="parTrans" cxnId="{04F8CD4C-CE71-4598-87D3-F3181783B962}">
      <dgm:prSet/>
      <dgm:spPr/>
      <dgm:t>
        <a:bodyPr/>
        <a:lstStyle/>
        <a:p>
          <a:endParaRPr lang="en-US"/>
        </a:p>
      </dgm:t>
    </dgm:pt>
    <dgm:pt modelId="{89152054-152F-4AF8-86D6-4C982377C478}" type="sibTrans" cxnId="{04F8CD4C-CE71-4598-87D3-F3181783B962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58E8AA62-30C7-42FF-AA79-18A9DF4314B7}">
      <dgm:prSet/>
      <dgm:spPr/>
      <dgm:t>
        <a:bodyPr/>
        <a:lstStyle/>
        <a:p>
          <a:endParaRPr lang="en-US"/>
        </a:p>
      </dgm:t>
    </dgm:pt>
    <dgm:pt modelId="{28CD400F-AD64-469E-ADE2-3B7D3BBA6872}" type="parTrans" cxnId="{3E40125E-18A2-49A3-9DF8-FD64ED49A41C}">
      <dgm:prSet/>
      <dgm:spPr/>
      <dgm:t>
        <a:bodyPr/>
        <a:lstStyle/>
        <a:p>
          <a:endParaRPr lang="en-US"/>
        </a:p>
      </dgm:t>
    </dgm:pt>
    <dgm:pt modelId="{060B4AF2-090A-402B-8279-FF4F08F49272}" type="sibTrans" cxnId="{3E40125E-18A2-49A3-9DF8-FD64ED49A41C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en-US"/>
        </a:p>
      </dgm:t>
    </dgm:pt>
    <dgm:pt modelId="{A60460DC-5C5E-472F-90DD-3FAC4AF63F88}">
      <dgm:prSet/>
      <dgm:spPr/>
      <dgm:t>
        <a:bodyPr/>
        <a:lstStyle/>
        <a:p>
          <a:endParaRPr lang="en-US"/>
        </a:p>
      </dgm:t>
    </dgm:pt>
    <dgm:pt modelId="{D0DB9286-50AE-4FF3-B455-5C0899F51173}" type="parTrans" cxnId="{A51EA7A3-93D8-495D-A103-F066422DD01D}">
      <dgm:prSet/>
      <dgm:spPr/>
      <dgm:t>
        <a:bodyPr/>
        <a:lstStyle/>
        <a:p>
          <a:endParaRPr lang="en-US"/>
        </a:p>
      </dgm:t>
    </dgm:pt>
    <dgm:pt modelId="{457E4E3C-C35C-4D1E-8763-C475CCF67498}" type="sibTrans" cxnId="{A51EA7A3-93D8-495D-A103-F066422DD01D}">
      <dgm:prSet/>
      <dgm:spPr/>
      <dgm:t>
        <a:bodyPr/>
        <a:lstStyle/>
        <a:p>
          <a:endParaRPr lang="en-US"/>
        </a:p>
      </dgm:t>
    </dgm:pt>
    <dgm:pt modelId="{B98EA2B7-9A96-45AA-AE0C-E61D1EFEB4B0}">
      <dgm:prSet/>
      <dgm:spPr/>
      <dgm:t>
        <a:bodyPr/>
        <a:lstStyle/>
        <a:p>
          <a:endParaRPr lang="en-US"/>
        </a:p>
      </dgm:t>
    </dgm:pt>
    <dgm:pt modelId="{BACFAF58-FFA8-4E83-AA5B-53C115AC9191}" type="parTrans" cxnId="{D52897DF-BA1D-4EB4-8528-2380BD839A7F}">
      <dgm:prSet/>
      <dgm:spPr/>
      <dgm:t>
        <a:bodyPr/>
        <a:lstStyle/>
        <a:p>
          <a:endParaRPr lang="en-US"/>
        </a:p>
      </dgm:t>
    </dgm:pt>
    <dgm:pt modelId="{22E020D6-B0BB-49C0-A87E-2422135D292F}" type="sibTrans" cxnId="{D52897DF-BA1D-4EB4-8528-2380BD839A7F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  <dgm:t>
        <a:bodyPr/>
        <a:lstStyle/>
        <a:p>
          <a:endParaRPr lang="en-US"/>
        </a:p>
      </dgm:t>
    </dgm:pt>
    <dgm:pt modelId="{8CAF160E-C479-4B17-9ED1-71F1764157AC}" type="pres">
      <dgm:prSet presAssocID="{A309991C-2A31-4437-9255-AB500DD4203A}" presName="Name0" presStyleCnt="0">
        <dgm:presLayoutVars>
          <dgm:chMax val="8"/>
          <dgm:chPref val="8"/>
          <dgm:dir/>
        </dgm:presLayoutVars>
      </dgm:prSet>
      <dgm:spPr/>
    </dgm:pt>
    <dgm:pt modelId="{4735C25A-5920-4C77-8337-DA2AA6F5787A}" type="pres">
      <dgm:prSet presAssocID="{FCEF5D36-B7BE-436B-8C32-0A436FC1B2B1}" presName="parent_text_1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5995F096-DFDC-4D8D-9434-65E58C4267F7}" type="pres">
      <dgm:prSet presAssocID="{FCEF5D36-B7BE-436B-8C32-0A436FC1B2B1}" presName="image_accent_1" presStyleCnt="0"/>
      <dgm:spPr/>
    </dgm:pt>
    <dgm:pt modelId="{35B74EA0-7ABA-45B2-AF7E-7CD9386AE9EA}" type="pres">
      <dgm:prSet presAssocID="{FCEF5D36-B7BE-436B-8C32-0A436FC1B2B1}" presName="imageAccentRepeatNode" presStyleLbl="alignNode1" presStyleIdx="0" presStyleCnt="11" custLinFactNeighborX="-95982" custLinFactNeighborY="-59569"/>
      <dgm:spPr/>
    </dgm:pt>
    <dgm:pt modelId="{545549D4-D243-40D1-9260-6EC684E39AC7}" type="pres">
      <dgm:prSet presAssocID="{FCEF5D36-B7BE-436B-8C32-0A436FC1B2B1}" presName="accent_1" presStyleLbl="alignNode1" presStyleIdx="1" presStyleCnt="11" custLinFactX="-123251" custLinFactY="-100000" custLinFactNeighborX="-200000" custLinFactNeighborY="-100905"/>
      <dgm:spPr/>
    </dgm:pt>
    <dgm:pt modelId="{9CE9781B-8DA0-401E-BD97-85D0492F0344}" type="pres">
      <dgm:prSet presAssocID="{60C57B7F-C3FF-45B8-86BD-6A7934B5C74A}" presName="image_1" presStyleCnt="0"/>
      <dgm:spPr/>
    </dgm:pt>
    <dgm:pt modelId="{AAC1911D-81FD-448A-A329-A88FAAD4CADB}" type="pres">
      <dgm:prSet presAssocID="{60C57B7F-C3FF-45B8-86BD-6A7934B5C74A}" presName="imageRepeatNode" presStyleLbl="fgImgPlace1" presStyleIdx="0" presStyleCnt="6" custLinFactX="-3966" custLinFactNeighborX="-100000" custLinFactNeighborY="-64542"/>
      <dgm:spPr>
        <a:prstGeom prst="teardrop">
          <a:avLst/>
        </a:prstGeom>
      </dgm:spPr>
    </dgm:pt>
    <dgm:pt modelId="{27524D2E-1AD0-4554-913C-842C10EAD690}" type="pres">
      <dgm:prSet presAssocID="{83B1DE58-1B91-4470-915A-971EF46013A4}" presName="parent_text_2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E023E0F-6AC5-4783-B269-00A9CC32A978}" type="pres">
      <dgm:prSet presAssocID="{83B1DE58-1B91-4470-915A-971EF46013A4}" presName="image_accent_2" presStyleCnt="0"/>
      <dgm:spPr/>
    </dgm:pt>
    <dgm:pt modelId="{04C3E765-489E-469F-A822-D7060A54FC76}" type="pres">
      <dgm:prSet presAssocID="{83B1DE58-1B91-4470-915A-971EF46013A4}" presName="imageAccentRepeatNode" presStyleLbl="alignNode1" presStyleIdx="2" presStyleCnt="11" custLinFactX="-83510" custLinFactY="-13875" custLinFactNeighborX="-100000" custLinFactNeighborY="-100000"/>
      <dgm:spPr/>
    </dgm:pt>
    <dgm:pt modelId="{E8A619CD-F6E7-4697-BCF5-AC30C0CE8046}" type="pres">
      <dgm:prSet presAssocID="{2E84A4D8-85CA-488F-926D-BAD3AEA74E7A}" presName="image_2" presStyleCnt="0"/>
      <dgm:spPr/>
    </dgm:pt>
    <dgm:pt modelId="{BF00E47F-6555-4832-B7B8-9D979DC2785E}" type="pres">
      <dgm:prSet presAssocID="{2E84A4D8-85CA-488F-926D-BAD3AEA74E7A}" presName="imageRepeatNode" presStyleLbl="fgImgPlace1" presStyleIdx="1" presStyleCnt="6" custLinFactX="-100000" custLinFactY="-29083" custLinFactNeighborX="-107932" custLinFactNeighborY="-100000"/>
      <dgm:spPr/>
    </dgm:pt>
    <dgm:pt modelId="{E076A220-32C1-4F31-A821-132744B80386}" type="pres">
      <dgm:prSet presAssocID="{8F8411B3-B06A-444A-B11E-60DD897E84DC}" presName="image_accent_3" presStyleCnt="0"/>
      <dgm:spPr/>
    </dgm:pt>
    <dgm:pt modelId="{6D6367AA-8E48-4010-963A-830FD1437498}" type="pres">
      <dgm:prSet presAssocID="{8F8411B3-B06A-444A-B11E-60DD897E84DC}" presName="imageAccentRepeatNode" presStyleLbl="alignNode1" presStyleIdx="3" presStyleCnt="11" custLinFactX="-43028" custLinFactNeighborX="-100000" custLinFactNeighborY="-88803"/>
      <dgm:spPr/>
    </dgm:pt>
    <dgm:pt modelId="{E434D02F-DA9B-4F31-8264-365852B004D8}" type="pres">
      <dgm:prSet presAssocID="{8F8411B3-B06A-444A-B11E-60DD897E84DC}" presName="parent_text_3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1453D053-81F9-4857-B6A2-96407B2E43F5}" type="pres">
      <dgm:prSet presAssocID="{8F8411B3-B06A-444A-B11E-60DD897E84DC}" presName="accent_2" presStyleLbl="alignNode1" presStyleIdx="4" presStyleCnt="11" custLinFactX="-200000" custLinFactY="-100000" custLinFactNeighborX="-236860" custLinFactNeighborY="-170965"/>
      <dgm:spPr/>
    </dgm:pt>
    <dgm:pt modelId="{B1844F1B-C759-4AA2-9091-30413B70DE5B}" type="pres">
      <dgm:prSet presAssocID="{8F8411B3-B06A-444A-B11E-60DD897E84DC}" presName="accent_3" presStyleLbl="alignNode1" presStyleIdx="5" presStyleCnt="11" custLinFactX="-400000" custLinFactY="-242857" custLinFactNeighborX="-472027" custLinFactNeighborY="-300000"/>
      <dgm:spPr/>
    </dgm:pt>
    <dgm:pt modelId="{5D0AC143-2BA6-4A7A-86A6-258D92F30BEB}" type="pres">
      <dgm:prSet presAssocID="{89152054-152F-4AF8-86D6-4C982377C478}" presName="image_3" presStyleCnt="0"/>
      <dgm:spPr/>
    </dgm:pt>
    <dgm:pt modelId="{58D46385-4BA5-4803-B604-94A47DE7C10A}" type="pres">
      <dgm:prSet presAssocID="{89152054-152F-4AF8-86D6-4C982377C478}" presName="imageRepeatNode" presStyleLbl="fgImgPlace1" presStyleIdx="2" presStyleCnt="6" custLinFactX="-59903" custLinFactNeighborX="-100000" custLinFactNeighborY="-99320"/>
      <dgm:spPr>
        <a:prstGeom prst="hexagon">
          <a:avLst/>
        </a:prstGeom>
      </dgm:spPr>
    </dgm:pt>
    <dgm:pt modelId="{5166FA1F-AEC5-4846-88F2-7FC56A01630B}" type="pres">
      <dgm:prSet presAssocID="{58E8AA62-30C7-42FF-AA79-18A9DF4314B7}" presName="image_accent_4" presStyleCnt="0"/>
      <dgm:spPr/>
    </dgm:pt>
    <dgm:pt modelId="{A85F9429-B2FA-48C4-A630-B4FFFFDF284F}" type="pres">
      <dgm:prSet presAssocID="{58E8AA62-30C7-42FF-AA79-18A9DF4314B7}" presName="imageAccentRepeatNode" presStyleLbl="alignNode1" presStyleIdx="6" presStyleCnt="11" custLinFactX="-100000" custLinFactY="-26710" custLinFactNeighborX="-103974" custLinFactNeighborY="-100000"/>
      <dgm:spPr/>
    </dgm:pt>
    <dgm:pt modelId="{297E23FB-6B7D-42DE-8230-3186F8F668BD}" type="pres">
      <dgm:prSet presAssocID="{58E8AA62-30C7-42FF-AA79-18A9DF4314B7}" presName="parent_text_4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59075A62-EBBA-4874-9D20-70330E818419}" type="pres">
      <dgm:prSet presAssocID="{58E8AA62-30C7-42FF-AA79-18A9DF4314B7}" presName="accent_4" presStyleLbl="alignNode1" presStyleIdx="7" presStyleCnt="11" custLinFactX="-123251" custLinFactY="-100000" custLinFactNeighborX="-200000" custLinFactNeighborY="-100905"/>
      <dgm:spPr/>
    </dgm:pt>
    <dgm:pt modelId="{5945D6A3-216B-4755-8ED9-939FA036768C}" type="pres">
      <dgm:prSet presAssocID="{060B4AF2-090A-402B-8279-FF4F08F49272}" presName="image_4" presStyleCnt="0"/>
      <dgm:spPr/>
    </dgm:pt>
    <dgm:pt modelId="{7DB692BC-108D-4E56-8C89-2228AFB37975}" type="pres">
      <dgm:prSet presAssocID="{060B4AF2-090A-402B-8279-FF4F08F49272}" presName="imageRepeatNode" presStyleLbl="fgImgPlace1" presStyleIdx="3" presStyleCnt="6" custLinFactX="-100000" custLinFactY="-43582" custLinFactNeighborX="-131226" custLinFactNeighborY="-100000"/>
      <dgm:spPr>
        <a:prstGeom prst="flowChartMagneticTape">
          <a:avLst/>
        </a:prstGeom>
      </dgm:spPr>
    </dgm:pt>
    <dgm:pt modelId="{7C1FC0C1-A075-47F9-B9C1-E0BCE1818204}" type="pres">
      <dgm:prSet presAssocID="{A60460DC-5C5E-472F-90DD-3FAC4AF63F88}" presName="image_accent_5" presStyleCnt="0"/>
      <dgm:spPr/>
    </dgm:pt>
    <dgm:pt modelId="{B1976BC7-B493-4BBD-BD58-E33B27E418E8}" type="pres">
      <dgm:prSet presAssocID="{A60460DC-5C5E-472F-90DD-3FAC4AF63F88}" presName="imageAccentRepeatNode" presStyleLbl="alignNode1" presStyleIdx="8" presStyleCnt="11" custLinFactX="-100000" custLinFactY="-36650" custLinFactNeighborX="-120140" custLinFactNeighborY="-100000"/>
      <dgm:spPr/>
    </dgm:pt>
    <dgm:pt modelId="{43CA27C2-4D70-4AB5-91BA-CF0075B5DF19}" type="pres">
      <dgm:prSet presAssocID="{A60460DC-5C5E-472F-90DD-3FAC4AF63F88}" presName="parent_text_5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B8EBC806-CBA3-4495-8ED0-EAAC68D31D9B}" type="pres">
      <dgm:prSet presAssocID="{457E4E3C-C35C-4D1E-8763-C475CCF67498}" presName="image_5" presStyleCnt="0"/>
      <dgm:spPr/>
    </dgm:pt>
    <dgm:pt modelId="{5ABA75E8-600D-4B61-A7B8-ED0B23C2BC0D}" type="pres">
      <dgm:prSet presAssocID="{457E4E3C-C35C-4D1E-8763-C475CCF67498}" presName="imageRepeatNode" presStyleLbl="fgImgPlace1" presStyleIdx="4" presStyleCnt="6" custLinFactX="-100000" custLinFactY="-54950" custLinFactNeighborX="-149427" custLinFactNeighborY="-100000"/>
      <dgm:spPr/>
    </dgm:pt>
    <dgm:pt modelId="{20793078-19FD-4021-AB0E-5CA4A3CB432A}" type="pres">
      <dgm:prSet presAssocID="{B98EA2B7-9A96-45AA-AE0C-E61D1EFEB4B0}" presName="parent_text_6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BBB44C7F-6000-4705-85C8-9619563EA118}" type="pres">
      <dgm:prSet presAssocID="{B98EA2B7-9A96-45AA-AE0C-E61D1EFEB4B0}" presName="image_accent_6" presStyleCnt="0"/>
      <dgm:spPr/>
    </dgm:pt>
    <dgm:pt modelId="{45AC8E6C-7703-4097-AF4A-42D068BBBC57}" type="pres">
      <dgm:prSet presAssocID="{B98EA2B7-9A96-45AA-AE0C-E61D1EFEB4B0}" presName="imageAccentRepeatNode" presStyleLbl="alignNode1" presStyleIdx="9" presStyleCnt="11" custLinFactX="-28049" custLinFactNeighborX="-100000" custLinFactNeighborY="-79456"/>
      <dgm:spPr/>
    </dgm:pt>
    <dgm:pt modelId="{7A9A8EBB-5FCB-4E3D-875A-B18EB0552004}" type="pres">
      <dgm:prSet presAssocID="{B98EA2B7-9A96-45AA-AE0C-E61D1EFEB4B0}" presName="accent_5" presStyleLbl="alignNode1" presStyleIdx="10" presStyleCnt="11" custLinFactX="-282857" custLinFactY="-161080" custLinFactNeighborX="-300000" custLinFactNeighborY="-200000"/>
      <dgm:spPr/>
    </dgm:pt>
    <dgm:pt modelId="{E0648F12-618A-4E5F-B2FE-C57CFA61217A}" type="pres">
      <dgm:prSet presAssocID="{22E020D6-B0BB-49C0-A87E-2422135D292F}" presName="image_6" presStyleCnt="0"/>
      <dgm:spPr/>
    </dgm:pt>
    <dgm:pt modelId="{436F88C9-7950-415F-A786-31829EC29519}" type="pres">
      <dgm:prSet presAssocID="{22E020D6-B0BB-49C0-A87E-2422135D292F}" presName="imageRepeatNode" presStyleLbl="fgImgPlace1" presStyleIdx="5" presStyleCnt="6" custLinFactX="-43119" custLinFactNeighborX="-100000" custLinFactNeighborY="-88853"/>
      <dgm:spPr/>
    </dgm:pt>
  </dgm:ptLst>
  <dgm:cxnLst>
    <dgm:cxn modelId="{CF737E03-CCE7-4195-8E62-FA37A85190A6}" type="presOf" srcId="{83B1DE58-1B91-4470-915A-971EF46013A4}" destId="{27524D2E-1AD0-4554-913C-842C10EAD690}" srcOrd="0" destOrd="0" presId="urn:microsoft.com/office/officeart/2008/layout/BubblePictureList"/>
    <dgm:cxn modelId="{C964F10D-CCB6-42FC-B510-A1353715FCF9}" srcId="{A309991C-2A31-4437-9255-AB500DD4203A}" destId="{83B1DE58-1B91-4470-915A-971EF46013A4}" srcOrd="1" destOrd="0" parTransId="{209D084A-6C84-4782-93C2-6EAF7181C280}" sibTransId="{2E84A4D8-85CA-488F-926D-BAD3AEA74E7A}"/>
    <dgm:cxn modelId="{F5C6FC10-6BA7-45D0-81A8-6248069DB4A9}" type="presOf" srcId="{89152054-152F-4AF8-86D6-4C982377C478}" destId="{58D46385-4BA5-4803-B604-94A47DE7C10A}" srcOrd="0" destOrd="0" presId="urn:microsoft.com/office/officeart/2008/layout/BubblePictureList"/>
    <dgm:cxn modelId="{D8660618-B509-435E-BCAA-70D860768F77}" type="presOf" srcId="{457E4E3C-C35C-4D1E-8763-C475CCF67498}" destId="{5ABA75E8-600D-4B61-A7B8-ED0B23C2BC0D}" srcOrd="0" destOrd="0" presId="urn:microsoft.com/office/officeart/2008/layout/BubblePictureList"/>
    <dgm:cxn modelId="{08124229-EBB7-4B69-A53F-6E42CB135839}" srcId="{A309991C-2A31-4437-9255-AB500DD4203A}" destId="{FCEF5D36-B7BE-436B-8C32-0A436FC1B2B1}" srcOrd="0" destOrd="0" parTransId="{74250ADF-B00B-439C-A3A4-EC7A03EA18B3}" sibTransId="{60C57B7F-C3FF-45B8-86BD-6A7934B5C74A}"/>
    <dgm:cxn modelId="{E56DC739-198A-42C6-B9EF-CF6B180517A6}" type="presOf" srcId="{060B4AF2-090A-402B-8279-FF4F08F49272}" destId="{7DB692BC-108D-4E56-8C89-2228AFB37975}" srcOrd="0" destOrd="0" presId="urn:microsoft.com/office/officeart/2008/layout/BubblePictureList"/>
    <dgm:cxn modelId="{3E40125E-18A2-49A3-9DF8-FD64ED49A41C}" srcId="{A309991C-2A31-4437-9255-AB500DD4203A}" destId="{58E8AA62-30C7-42FF-AA79-18A9DF4314B7}" srcOrd="3" destOrd="0" parTransId="{28CD400F-AD64-469E-ADE2-3B7D3BBA6872}" sibTransId="{060B4AF2-090A-402B-8279-FF4F08F49272}"/>
    <dgm:cxn modelId="{58158F44-9E96-4481-8042-383E34061900}" type="presOf" srcId="{60C57B7F-C3FF-45B8-86BD-6A7934B5C74A}" destId="{AAC1911D-81FD-448A-A329-A88FAAD4CADB}" srcOrd="0" destOrd="0" presId="urn:microsoft.com/office/officeart/2008/layout/BubblePictureList"/>
    <dgm:cxn modelId="{04F8CD4C-CE71-4598-87D3-F3181783B962}" srcId="{A309991C-2A31-4437-9255-AB500DD4203A}" destId="{8F8411B3-B06A-444A-B11E-60DD897E84DC}" srcOrd="2" destOrd="0" parTransId="{0913B709-BC24-4770-9956-F8ED5880E6F8}" sibTransId="{89152054-152F-4AF8-86D6-4C982377C478}"/>
    <dgm:cxn modelId="{3C036D75-6B68-4A82-9A64-C1246403F4ED}" type="presOf" srcId="{A309991C-2A31-4437-9255-AB500DD4203A}" destId="{8CAF160E-C479-4B17-9ED1-71F1764157AC}" srcOrd="0" destOrd="0" presId="urn:microsoft.com/office/officeart/2008/layout/BubblePictureList"/>
    <dgm:cxn modelId="{E81BFE7E-90DA-43FC-8A76-66F99C959E03}" type="presOf" srcId="{FCEF5D36-B7BE-436B-8C32-0A436FC1B2B1}" destId="{4735C25A-5920-4C77-8337-DA2AA6F5787A}" srcOrd="0" destOrd="0" presId="urn:microsoft.com/office/officeart/2008/layout/BubblePictureList"/>
    <dgm:cxn modelId="{A51EA7A3-93D8-495D-A103-F066422DD01D}" srcId="{A309991C-2A31-4437-9255-AB500DD4203A}" destId="{A60460DC-5C5E-472F-90DD-3FAC4AF63F88}" srcOrd="4" destOrd="0" parTransId="{D0DB9286-50AE-4FF3-B455-5C0899F51173}" sibTransId="{457E4E3C-C35C-4D1E-8763-C475CCF67498}"/>
    <dgm:cxn modelId="{7267A9C3-5831-492F-ACE6-0B06DDED1A74}" type="presOf" srcId="{A60460DC-5C5E-472F-90DD-3FAC4AF63F88}" destId="{43CA27C2-4D70-4AB5-91BA-CF0075B5DF19}" srcOrd="0" destOrd="0" presId="urn:microsoft.com/office/officeart/2008/layout/BubblePictureList"/>
    <dgm:cxn modelId="{6C2E6CC6-FFFF-4043-B5C2-6FF5E44F2C76}" type="presOf" srcId="{22E020D6-B0BB-49C0-A87E-2422135D292F}" destId="{436F88C9-7950-415F-A786-31829EC29519}" srcOrd="0" destOrd="0" presId="urn:microsoft.com/office/officeart/2008/layout/BubblePictureList"/>
    <dgm:cxn modelId="{D52897DF-BA1D-4EB4-8528-2380BD839A7F}" srcId="{A309991C-2A31-4437-9255-AB500DD4203A}" destId="{B98EA2B7-9A96-45AA-AE0C-E61D1EFEB4B0}" srcOrd="5" destOrd="0" parTransId="{BACFAF58-FFA8-4E83-AA5B-53C115AC9191}" sibTransId="{22E020D6-B0BB-49C0-A87E-2422135D292F}"/>
    <dgm:cxn modelId="{54E03BEF-680E-41DE-B46E-F051046A9DA4}" type="presOf" srcId="{58E8AA62-30C7-42FF-AA79-18A9DF4314B7}" destId="{297E23FB-6B7D-42DE-8230-3186F8F668BD}" srcOrd="0" destOrd="0" presId="urn:microsoft.com/office/officeart/2008/layout/BubblePictureList"/>
    <dgm:cxn modelId="{92B9A4F0-5785-4A20-9666-E0B908FA79CF}" type="presOf" srcId="{B98EA2B7-9A96-45AA-AE0C-E61D1EFEB4B0}" destId="{20793078-19FD-4021-AB0E-5CA4A3CB432A}" srcOrd="0" destOrd="0" presId="urn:microsoft.com/office/officeart/2008/layout/BubblePictureList"/>
    <dgm:cxn modelId="{73FC07F4-C109-49B9-BC89-D6FE30F0B97C}" type="presOf" srcId="{2E84A4D8-85CA-488F-926D-BAD3AEA74E7A}" destId="{BF00E47F-6555-4832-B7B8-9D979DC2785E}" srcOrd="0" destOrd="0" presId="urn:microsoft.com/office/officeart/2008/layout/BubblePictureList"/>
    <dgm:cxn modelId="{00F96FF6-646B-472C-B983-B405D7CD670B}" type="presOf" srcId="{8F8411B3-B06A-444A-B11E-60DD897E84DC}" destId="{E434D02F-DA9B-4F31-8264-365852B004D8}" srcOrd="0" destOrd="0" presId="urn:microsoft.com/office/officeart/2008/layout/BubblePictureList"/>
    <dgm:cxn modelId="{62BC0350-BDD6-4FD7-90AC-BB4909F3FE26}" type="presParOf" srcId="{8CAF160E-C479-4B17-9ED1-71F1764157AC}" destId="{4735C25A-5920-4C77-8337-DA2AA6F5787A}" srcOrd="0" destOrd="0" presId="urn:microsoft.com/office/officeart/2008/layout/BubblePictureList"/>
    <dgm:cxn modelId="{389949F3-9C08-4A25-99C9-0F11062AFDD7}" type="presParOf" srcId="{8CAF160E-C479-4B17-9ED1-71F1764157AC}" destId="{5995F096-DFDC-4D8D-9434-65E58C4267F7}" srcOrd="1" destOrd="0" presId="urn:microsoft.com/office/officeart/2008/layout/BubblePictureList"/>
    <dgm:cxn modelId="{F747DDCB-6828-4D31-8F4E-87F47CDFC971}" type="presParOf" srcId="{5995F096-DFDC-4D8D-9434-65E58C4267F7}" destId="{35B74EA0-7ABA-45B2-AF7E-7CD9386AE9EA}" srcOrd="0" destOrd="0" presId="urn:microsoft.com/office/officeart/2008/layout/BubblePictureList"/>
    <dgm:cxn modelId="{6C911C2A-B226-42A5-BB10-016E647413B5}" type="presParOf" srcId="{8CAF160E-C479-4B17-9ED1-71F1764157AC}" destId="{545549D4-D243-40D1-9260-6EC684E39AC7}" srcOrd="2" destOrd="0" presId="urn:microsoft.com/office/officeart/2008/layout/BubblePictureList"/>
    <dgm:cxn modelId="{C667AC8E-F953-4C6C-BF00-7A0F40CC2B13}" type="presParOf" srcId="{8CAF160E-C479-4B17-9ED1-71F1764157AC}" destId="{9CE9781B-8DA0-401E-BD97-85D0492F0344}" srcOrd="3" destOrd="0" presId="urn:microsoft.com/office/officeart/2008/layout/BubblePictureList"/>
    <dgm:cxn modelId="{011BD512-2C97-4E6C-A1B2-2848092F8CFB}" type="presParOf" srcId="{9CE9781B-8DA0-401E-BD97-85D0492F0344}" destId="{AAC1911D-81FD-448A-A329-A88FAAD4CADB}" srcOrd="0" destOrd="0" presId="urn:microsoft.com/office/officeart/2008/layout/BubblePictureList"/>
    <dgm:cxn modelId="{8ED5B168-812D-4173-9B85-060AD62CF884}" type="presParOf" srcId="{8CAF160E-C479-4B17-9ED1-71F1764157AC}" destId="{27524D2E-1AD0-4554-913C-842C10EAD690}" srcOrd="4" destOrd="0" presId="urn:microsoft.com/office/officeart/2008/layout/BubblePictureList"/>
    <dgm:cxn modelId="{EF3B7B48-6183-4E42-9B62-542178219BC7}" type="presParOf" srcId="{8CAF160E-C479-4B17-9ED1-71F1764157AC}" destId="{7E023E0F-6AC5-4783-B269-00A9CC32A978}" srcOrd="5" destOrd="0" presId="urn:microsoft.com/office/officeart/2008/layout/BubblePictureList"/>
    <dgm:cxn modelId="{9A0805D5-FF37-429E-B78A-5E558338EC86}" type="presParOf" srcId="{7E023E0F-6AC5-4783-B269-00A9CC32A978}" destId="{04C3E765-489E-469F-A822-D7060A54FC76}" srcOrd="0" destOrd="0" presId="urn:microsoft.com/office/officeart/2008/layout/BubblePictureList"/>
    <dgm:cxn modelId="{C6127A82-FDFE-44F2-BF4E-99E7285C63E8}" type="presParOf" srcId="{8CAF160E-C479-4B17-9ED1-71F1764157AC}" destId="{E8A619CD-F6E7-4697-BCF5-AC30C0CE8046}" srcOrd="6" destOrd="0" presId="urn:microsoft.com/office/officeart/2008/layout/BubblePictureList"/>
    <dgm:cxn modelId="{2152CA29-291B-4F49-96A1-CBEAEA2A3BD3}" type="presParOf" srcId="{E8A619CD-F6E7-4697-BCF5-AC30C0CE8046}" destId="{BF00E47F-6555-4832-B7B8-9D979DC2785E}" srcOrd="0" destOrd="0" presId="urn:microsoft.com/office/officeart/2008/layout/BubblePictureList"/>
    <dgm:cxn modelId="{7376F8A7-C99F-4044-BEC5-328E6CE80C99}" type="presParOf" srcId="{8CAF160E-C479-4B17-9ED1-71F1764157AC}" destId="{E076A220-32C1-4F31-A821-132744B80386}" srcOrd="7" destOrd="0" presId="urn:microsoft.com/office/officeart/2008/layout/BubblePictureList"/>
    <dgm:cxn modelId="{A33F2F2F-716A-4CC5-9448-7E8473705C17}" type="presParOf" srcId="{E076A220-32C1-4F31-A821-132744B80386}" destId="{6D6367AA-8E48-4010-963A-830FD1437498}" srcOrd="0" destOrd="0" presId="urn:microsoft.com/office/officeart/2008/layout/BubblePictureList"/>
    <dgm:cxn modelId="{8F5D8CC3-734B-4222-8AED-6755CB81EADD}" type="presParOf" srcId="{8CAF160E-C479-4B17-9ED1-71F1764157AC}" destId="{E434D02F-DA9B-4F31-8264-365852B004D8}" srcOrd="8" destOrd="0" presId="urn:microsoft.com/office/officeart/2008/layout/BubblePictureList"/>
    <dgm:cxn modelId="{DC69566F-3ACE-4D43-973A-D42EB8FE81C4}" type="presParOf" srcId="{8CAF160E-C479-4B17-9ED1-71F1764157AC}" destId="{1453D053-81F9-4857-B6A2-96407B2E43F5}" srcOrd="9" destOrd="0" presId="urn:microsoft.com/office/officeart/2008/layout/BubblePictureList"/>
    <dgm:cxn modelId="{90CC93B9-68B9-45C8-8848-1859F75819D2}" type="presParOf" srcId="{8CAF160E-C479-4B17-9ED1-71F1764157AC}" destId="{B1844F1B-C759-4AA2-9091-30413B70DE5B}" srcOrd="10" destOrd="0" presId="urn:microsoft.com/office/officeart/2008/layout/BubblePictureList"/>
    <dgm:cxn modelId="{F828A563-677A-4E98-B2E5-72A3E213B41C}" type="presParOf" srcId="{8CAF160E-C479-4B17-9ED1-71F1764157AC}" destId="{5D0AC143-2BA6-4A7A-86A6-258D92F30BEB}" srcOrd="11" destOrd="0" presId="urn:microsoft.com/office/officeart/2008/layout/BubblePictureList"/>
    <dgm:cxn modelId="{219C87D4-6441-4843-BD43-E9A725DCA94E}" type="presParOf" srcId="{5D0AC143-2BA6-4A7A-86A6-258D92F30BEB}" destId="{58D46385-4BA5-4803-B604-94A47DE7C10A}" srcOrd="0" destOrd="0" presId="urn:microsoft.com/office/officeart/2008/layout/BubblePictureList"/>
    <dgm:cxn modelId="{F705DF1C-A631-44D9-8EE0-624BADD139DB}" type="presParOf" srcId="{8CAF160E-C479-4B17-9ED1-71F1764157AC}" destId="{5166FA1F-AEC5-4846-88F2-7FC56A01630B}" srcOrd="12" destOrd="0" presId="urn:microsoft.com/office/officeart/2008/layout/BubblePictureList"/>
    <dgm:cxn modelId="{378C5899-06CD-4282-8C65-C235A950352A}" type="presParOf" srcId="{5166FA1F-AEC5-4846-88F2-7FC56A01630B}" destId="{A85F9429-B2FA-48C4-A630-B4FFFFDF284F}" srcOrd="0" destOrd="0" presId="urn:microsoft.com/office/officeart/2008/layout/BubblePictureList"/>
    <dgm:cxn modelId="{8491DFB0-7652-4B70-B880-6A860253B85D}" type="presParOf" srcId="{8CAF160E-C479-4B17-9ED1-71F1764157AC}" destId="{297E23FB-6B7D-42DE-8230-3186F8F668BD}" srcOrd="13" destOrd="0" presId="urn:microsoft.com/office/officeart/2008/layout/BubblePictureList"/>
    <dgm:cxn modelId="{2F1B777D-2C12-4627-A39C-6A5EF5AB059D}" type="presParOf" srcId="{8CAF160E-C479-4B17-9ED1-71F1764157AC}" destId="{59075A62-EBBA-4874-9D20-70330E818419}" srcOrd="14" destOrd="0" presId="urn:microsoft.com/office/officeart/2008/layout/BubblePictureList"/>
    <dgm:cxn modelId="{195CA02F-AB24-49BC-BD1C-B9F0FD98658B}" type="presParOf" srcId="{8CAF160E-C479-4B17-9ED1-71F1764157AC}" destId="{5945D6A3-216B-4755-8ED9-939FA036768C}" srcOrd="15" destOrd="0" presId="urn:microsoft.com/office/officeart/2008/layout/BubblePictureList"/>
    <dgm:cxn modelId="{EB5DAD4C-ED49-432C-969A-4F9B4E1A8A26}" type="presParOf" srcId="{5945D6A3-216B-4755-8ED9-939FA036768C}" destId="{7DB692BC-108D-4E56-8C89-2228AFB37975}" srcOrd="0" destOrd="0" presId="urn:microsoft.com/office/officeart/2008/layout/BubblePictureList"/>
    <dgm:cxn modelId="{1D945BA9-2AC0-4A9D-88DA-3D61FF69CE34}" type="presParOf" srcId="{8CAF160E-C479-4B17-9ED1-71F1764157AC}" destId="{7C1FC0C1-A075-47F9-B9C1-E0BCE1818204}" srcOrd="16" destOrd="0" presId="urn:microsoft.com/office/officeart/2008/layout/BubblePictureList"/>
    <dgm:cxn modelId="{98B9B673-4ED3-4B69-BE03-408B182B519F}" type="presParOf" srcId="{7C1FC0C1-A075-47F9-B9C1-E0BCE1818204}" destId="{B1976BC7-B493-4BBD-BD58-E33B27E418E8}" srcOrd="0" destOrd="0" presId="urn:microsoft.com/office/officeart/2008/layout/BubblePictureList"/>
    <dgm:cxn modelId="{62BD35EB-A8CD-476B-92BC-77453CD0098C}" type="presParOf" srcId="{8CAF160E-C479-4B17-9ED1-71F1764157AC}" destId="{43CA27C2-4D70-4AB5-91BA-CF0075B5DF19}" srcOrd="17" destOrd="0" presId="urn:microsoft.com/office/officeart/2008/layout/BubblePictureList"/>
    <dgm:cxn modelId="{E30FED14-B415-4800-97C1-18104F9D3934}" type="presParOf" srcId="{8CAF160E-C479-4B17-9ED1-71F1764157AC}" destId="{B8EBC806-CBA3-4495-8ED0-EAAC68D31D9B}" srcOrd="18" destOrd="0" presId="urn:microsoft.com/office/officeart/2008/layout/BubblePictureList"/>
    <dgm:cxn modelId="{044CC27B-C6D2-4895-9608-820AEACC4389}" type="presParOf" srcId="{B8EBC806-CBA3-4495-8ED0-EAAC68D31D9B}" destId="{5ABA75E8-600D-4B61-A7B8-ED0B23C2BC0D}" srcOrd="0" destOrd="0" presId="urn:microsoft.com/office/officeart/2008/layout/BubblePictureList"/>
    <dgm:cxn modelId="{7290BA13-DC61-485F-94C4-034F7D4B6563}" type="presParOf" srcId="{8CAF160E-C479-4B17-9ED1-71F1764157AC}" destId="{20793078-19FD-4021-AB0E-5CA4A3CB432A}" srcOrd="19" destOrd="0" presId="urn:microsoft.com/office/officeart/2008/layout/BubblePictureList"/>
    <dgm:cxn modelId="{8098FF2B-0239-4CFE-93B5-36C33F7CDBFC}" type="presParOf" srcId="{8CAF160E-C479-4B17-9ED1-71F1764157AC}" destId="{BBB44C7F-6000-4705-85C8-9619563EA118}" srcOrd="20" destOrd="0" presId="urn:microsoft.com/office/officeart/2008/layout/BubblePictureList"/>
    <dgm:cxn modelId="{3EBD1710-8E44-45AA-A6AF-DFBF0FE80AB8}" type="presParOf" srcId="{BBB44C7F-6000-4705-85C8-9619563EA118}" destId="{45AC8E6C-7703-4097-AF4A-42D068BBBC57}" srcOrd="0" destOrd="0" presId="urn:microsoft.com/office/officeart/2008/layout/BubblePictureList"/>
    <dgm:cxn modelId="{BF074A07-BCB1-4112-8B1F-26D0EA117D19}" type="presParOf" srcId="{8CAF160E-C479-4B17-9ED1-71F1764157AC}" destId="{7A9A8EBB-5FCB-4E3D-875A-B18EB0552004}" srcOrd="21" destOrd="0" presId="urn:microsoft.com/office/officeart/2008/layout/BubblePictureList"/>
    <dgm:cxn modelId="{61C798FB-871A-4ADF-BD72-0AD03C8CE4C8}" type="presParOf" srcId="{8CAF160E-C479-4B17-9ED1-71F1764157AC}" destId="{E0648F12-618A-4E5F-B2FE-C57CFA61217A}" srcOrd="22" destOrd="0" presId="urn:microsoft.com/office/officeart/2008/layout/BubblePictureList"/>
    <dgm:cxn modelId="{650C09DD-AC12-4623-B132-392A64BFFE18}" type="presParOf" srcId="{E0648F12-618A-4E5F-B2FE-C57CFA61217A}" destId="{436F88C9-7950-415F-A786-31829EC29519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74EA0-7ABA-45B2-AF7E-7CD9386AE9EA}">
      <dsp:nvSpPr>
        <dsp:cNvPr id="0" name=""/>
        <dsp:cNvSpPr/>
      </dsp:nvSpPr>
      <dsp:spPr>
        <a:xfrm>
          <a:off x="68181" y="3488123"/>
          <a:ext cx="2344000" cy="2344286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549D4-D243-40D1-9260-6EC684E39AC7}">
      <dsp:nvSpPr>
        <dsp:cNvPr id="0" name=""/>
        <dsp:cNvSpPr/>
      </dsp:nvSpPr>
      <dsp:spPr>
        <a:xfrm>
          <a:off x="1563173" y="1761395"/>
          <a:ext cx="696000" cy="695092"/>
        </a:xfrm>
        <a:prstGeom prst="donut">
          <a:avLst>
            <a:gd name="adj" fmla="val 7460"/>
          </a:avLst>
        </a:prstGeom>
        <a:solidFill>
          <a:schemeClr val="accent6">
            <a:alpha val="90000"/>
            <a:hueOff val="0"/>
            <a:satOff val="0"/>
            <a:lumOff val="0"/>
            <a:alphaOff val="-4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1911D-81FD-448A-A329-A88FAAD4CADB}">
      <dsp:nvSpPr>
        <dsp:cNvPr id="0" name=""/>
        <dsp:cNvSpPr/>
      </dsp:nvSpPr>
      <dsp:spPr>
        <a:xfrm>
          <a:off x="151175" y="3577965"/>
          <a:ext cx="2164000" cy="2163686"/>
        </a:xfrm>
        <a:prstGeom prst="teardrop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3E765-489E-469F-A822-D7060A54FC76}">
      <dsp:nvSpPr>
        <dsp:cNvPr id="0" name=""/>
        <dsp:cNvSpPr/>
      </dsp:nvSpPr>
      <dsp:spPr>
        <a:xfrm>
          <a:off x="2582167" y="3930367"/>
          <a:ext cx="1226000" cy="122632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0E47F-6555-4832-B7B8-9D979DC2785E}">
      <dsp:nvSpPr>
        <dsp:cNvPr id="0" name=""/>
        <dsp:cNvSpPr/>
      </dsp:nvSpPr>
      <dsp:spPr>
        <a:xfrm>
          <a:off x="2654175" y="4002608"/>
          <a:ext cx="1082000" cy="108184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367AA-8E48-4010-963A-830FD1437498}">
      <dsp:nvSpPr>
        <dsp:cNvPr id="0" name=""/>
        <dsp:cNvSpPr/>
      </dsp:nvSpPr>
      <dsp:spPr>
        <a:xfrm>
          <a:off x="2102169" y="2200129"/>
          <a:ext cx="1573000" cy="1572548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2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1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3D053-81F9-4857-B6A2-96407B2E43F5}">
      <dsp:nvSpPr>
        <dsp:cNvPr id="0" name=""/>
        <dsp:cNvSpPr/>
      </dsp:nvSpPr>
      <dsp:spPr>
        <a:xfrm>
          <a:off x="4015170" y="0"/>
          <a:ext cx="515000" cy="515373"/>
        </a:xfrm>
        <a:prstGeom prst="donut">
          <a:avLst>
            <a:gd name="adj" fmla="val 7460"/>
          </a:avLst>
        </a:prstGeom>
        <a:solidFill>
          <a:schemeClr val="accent6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44F1B-C759-4AA2-9091-30413B70DE5B}">
      <dsp:nvSpPr>
        <dsp:cNvPr id="0" name=""/>
        <dsp:cNvSpPr/>
      </dsp:nvSpPr>
      <dsp:spPr>
        <a:xfrm>
          <a:off x="4788170" y="0"/>
          <a:ext cx="258000" cy="257246"/>
        </a:xfrm>
        <a:prstGeom prst="donut">
          <a:avLst>
            <a:gd name="adj" fmla="val 746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46385-4BA5-4803-B604-94A47DE7C10A}">
      <dsp:nvSpPr>
        <dsp:cNvPr id="0" name=""/>
        <dsp:cNvSpPr/>
      </dsp:nvSpPr>
      <dsp:spPr>
        <a:xfrm>
          <a:off x="2185164" y="2282929"/>
          <a:ext cx="1407000" cy="1406043"/>
        </a:xfrm>
        <a:prstGeom prst="hexagon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F9429-B2FA-48C4-A630-B4FFFFDF284F}">
      <dsp:nvSpPr>
        <dsp:cNvPr id="0" name=""/>
        <dsp:cNvSpPr/>
      </dsp:nvSpPr>
      <dsp:spPr>
        <a:xfrm>
          <a:off x="2278166" y="801125"/>
          <a:ext cx="1103000" cy="1102105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75A62-EBBA-4874-9D20-70330E818419}">
      <dsp:nvSpPr>
        <dsp:cNvPr id="0" name=""/>
        <dsp:cNvSpPr/>
      </dsp:nvSpPr>
      <dsp:spPr>
        <a:xfrm>
          <a:off x="3288173" y="7313328"/>
          <a:ext cx="696000" cy="695092"/>
        </a:xfrm>
        <a:prstGeom prst="donut">
          <a:avLst>
            <a:gd name="adj" fmla="val 7460"/>
          </a:avLst>
        </a:prstGeom>
        <a:solidFill>
          <a:schemeClr val="accent6">
            <a:alpha val="90000"/>
            <a:hueOff val="0"/>
            <a:satOff val="0"/>
            <a:lumOff val="0"/>
            <a:alphaOff val="-28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692BC-108D-4E56-8C89-2228AFB37975}">
      <dsp:nvSpPr>
        <dsp:cNvPr id="0" name=""/>
        <dsp:cNvSpPr/>
      </dsp:nvSpPr>
      <dsp:spPr>
        <a:xfrm>
          <a:off x="2343171" y="865434"/>
          <a:ext cx="973000" cy="972601"/>
        </a:xfrm>
        <a:prstGeom prst="flowChartMagneticTap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76BC7-B493-4BBD-BD58-E33B27E418E8}">
      <dsp:nvSpPr>
        <dsp:cNvPr id="0" name=""/>
        <dsp:cNvSpPr/>
      </dsp:nvSpPr>
      <dsp:spPr>
        <a:xfrm>
          <a:off x="3051169" y="0"/>
          <a:ext cx="1022000" cy="1021936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A75E8-600D-4B61-A7B8-ED0B23C2BC0D}">
      <dsp:nvSpPr>
        <dsp:cNvPr id="0" name=""/>
        <dsp:cNvSpPr/>
      </dsp:nvSpPr>
      <dsp:spPr>
        <a:xfrm>
          <a:off x="3111168" y="0"/>
          <a:ext cx="902000" cy="901242"/>
        </a:xfrm>
        <a:prstGeom prst="ellipse">
          <a:avLst/>
        </a:prstGeom>
        <a:solidFill>
          <a:schemeClr val="accent6">
            <a:tint val="50000"/>
            <a:alpha val="90000"/>
            <a:hueOff val="0"/>
            <a:satOff val="-2316"/>
            <a:lumOff val="9655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C8E6C-7703-4097-AF4A-42D068BBBC57}">
      <dsp:nvSpPr>
        <dsp:cNvPr id="0" name=""/>
        <dsp:cNvSpPr/>
      </dsp:nvSpPr>
      <dsp:spPr>
        <a:xfrm>
          <a:off x="1614179" y="5767203"/>
          <a:ext cx="1757000" cy="1757554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6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3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A8EBB-5FCB-4E3D-875A-B18EB0552004}">
      <dsp:nvSpPr>
        <dsp:cNvPr id="0" name=""/>
        <dsp:cNvSpPr/>
      </dsp:nvSpPr>
      <dsp:spPr>
        <a:xfrm>
          <a:off x="3932171" y="5123212"/>
          <a:ext cx="386000" cy="386750"/>
        </a:xfrm>
        <a:prstGeom prst="donut">
          <a:avLst>
            <a:gd name="adj" fmla="val 746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F88C9-7950-415F-A786-31829EC29519}">
      <dsp:nvSpPr>
        <dsp:cNvPr id="0" name=""/>
        <dsp:cNvSpPr/>
      </dsp:nvSpPr>
      <dsp:spPr>
        <a:xfrm>
          <a:off x="1707169" y="5859714"/>
          <a:ext cx="1572000" cy="1571667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5C25A-5920-4C77-8337-DA2AA6F5787A}">
      <dsp:nvSpPr>
        <dsp:cNvPr id="0" name=""/>
        <dsp:cNvSpPr/>
      </dsp:nvSpPr>
      <dsp:spPr>
        <a:xfrm>
          <a:off x="0" y="3679411"/>
          <a:ext cx="3478000" cy="1101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" numCol="1" spcCol="1270" anchor="b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0" y="3679411"/>
        <a:ext cx="3478000" cy="1101224"/>
      </dsp:txXfrm>
    </dsp:sp>
    <dsp:sp modelId="{27524D2E-1AD0-4554-913C-842C10EAD690}">
      <dsp:nvSpPr>
        <dsp:cNvPr id="0" name=""/>
        <dsp:cNvSpPr/>
      </dsp:nvSpPr>
      <dsp:spPr>
        <a:xfrm>
          <a:off x="6310999" y="5399083"/>
          <a:ext cx="3478000" cy="108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310999" y="5399083"/>
        <a:ext cx="3478000" cy="1081843"/>
      </dsp:txXfrm>
    </dsp:sp>
    <dsp:sp modelId="{E434D02F-DA9B-4F31-8264-365852B004D8}">
      <dsp:nvSpPr>
        <dsp:cNvPr id="0" name=""/>
        <dsp:cNvSpPr/>
      </dsp:nvSpPr>
      <dsp:spPr>
        <a:xfrm>
          <a:off x="6181999" y="3679411"/>
          <a:ext cx="3478000" cy="140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181999" y="3679411"/>
        <a:ext cx="3478000" cy="1406043"/>
      </dsp:txXfrm>
    </dsp:sp>
    <dsp:sp modelId="{297E23FB-6B7D-42DE-8230-3186F8F668BD}">
      <dsp:nvSpPr>
        <dsp:cNvPr id="0" name=""/>
        <dsp:cNvSpPr/>
      </dsp:nvSpPr>
      <dsp:spPr>
        <a:xfrm>
          <a:off x="5878000" y="2261915"/>
          <a:ext cx="3478000" cy="972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5878000" y="2261915"/>
        <a:ext cx="3478000" cy="972601"/>
      </dsp:txXfrm>
    </dsp:sp>
    <dsp:sp modelId="{43CA27C2-4D70-4AB5-91BA-CF0075B5DF19}">
      <dsp:nvSpPr>
        <dsp:cNvPr id="0" name=""/>
        <dsp:cNvSpPr/>
      </dsp:nvSpPr>
      <dsp:spPr>
        <a:xfrm>
          <a:off x="6522000" y="1226764"/>
          <a:ext cx="3478000" cy="901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700" kern="1200"/>
        </a:p>
      </dsp:txBody>
      <dsp:txXfrm>
        <a:off x="6522000" y="1226764"/>
        <a:ext cx="3478000" cy="901242"/>
      </dsp:txXfrm>
    </dsp:sp>
    <dsp:sp modelId="{20793078-19FD-4021-AB0E-5CA4A3CB432A}">
      <dsp:nvSpPr>
        <dsp:cNvPr id="0" name=""/>
        <dsp:cNvSpPr/>
      </dsp:nvSpPr>
      <dsp:spPr>
        <a:xfrm>
          <a:off x="194999" y="7256188"/>
          <a:ext cx="3478000" cy="1571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94999" y="7256188"/>
        <a:ext cx="3478000" cy="1571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279313" cy="2049463"/>
          </a:xfrm>
          <a:prstGeom prst="rect">
            <a:avLst/>
          </a:prstGeom>
        </p:spPr>
        <p:txBody>
          <a:bodyPr vert="horz" lIns="379165" tIns="189583" rIns="379165" bIns="189583" rtlCol="0"/>
          <a:lstStyle>
            <a:lvl1pPr algn="l" eaLnBrk="1" hangingPunct="1">
              <a:defRPr sz="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054388" y="0"/>
            <a:ext cx="12280900" cy="2049463"/>
          </a:xfrm>
          <a:prstGeom prst="rect">
            <a:avLst/>
          </a:prstGeom>
        </p:spPr>
        <p:txBody>
          <a:bodyPr vert="horz" lIns="379165" tIns="189583" rIns="379165" bIns="189583" rtlCol="0"/>
          <a:lstStyle>
            <a:lvl1pPr algn="r" eaLnBrk="1" hangingPunct="1">
              <a:defRPr sz="5000"/>
            </a:lvl1pPr>
          </a:lstStyle>
          <a:p>
            <a:pPr>
              <a:defRPr/>
            </a:pPr>
            <a:fld id="{4EB0FA6B-C817-4FD9-B504-D2309A8C7233}" type="datetimeFigureOut">
              <a:rPr lang="en-US"/>
              <a:pPr>
                <a:defRPr/>
              </a:pPr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5288" y="5119688"/>
            <a:ext cx="9771062" cy="1381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79165" tIns="189583" rIns="379165" bIns="1895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832100" y="19700875"/>
            <a:ext cx="22677438" cy="16121063"/>
          </a:xfrm>
          <a:prstGeom prst="rect">
            <a:avLst/>
          </a:prstGeom>
        </p:spPr>
        <p:txBody>
          <a:bodyPr vert="horz" lIns="379165" tIns="189583" rIns="379165" bIns="18958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8892163"/>
            <a:ext cx="12279313" cy="2049462"/>
          </a:xfrm>
          <a:prstGeom prst="rect">
            <a:avLst/>
          </a:prstGeom>
        </p:spPr>
        <p:txBody>
          <a:bodyPr vert="horz" lIns="379165" tIns="189583" rIns="379165" bIns="189583" rtlCol="0" anchor="b"/>
          <a:lstStyle>
            <a:lvl1pPr algn="l" eaLnBrk="1" hangingPunct="1">
              <a:defRPr sz="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054388" y="38892163"/>
            <a:ext cx="12280900" cy="2049462"/>
          </a:xfrm>
          <a:prstGeom prst="rect">
            <a:avLst/>
          </a:prstGeom>
        </p:spPr>
        <p:txBody>
          <a:bodyPr vert="horz" wrap="square" lIns="379165" tIns="189583" rIns="379165" bIns="1895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5000"/>
            </a:lvl1pPr>
          </a:lstStyle>
          <a:p>
            <a:fld id="{D0911D11-BCE7-4008-A3F2-19A9172CA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31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3079750" indent="-1184275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4738688" indent="-94773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6634163" indent="-94773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8529638" indent="-94773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8986838" indent="-94773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9444038" indent="-94773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9901238" indent="-94773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10358438" indent="-94773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47FD1-BEB9-448F-95D4-0A8EFDC8AE9F}" type="slidenum">
              <a:rPr lang="en-US" altLang="en-US" sz="5000"/>
              <a:pPr/>
              <a:t>1</a:t>
            </a:fld>
            <a:endParaRPr lang="en-US" altLang="en-US" sz="5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5" y="13293725"/>
            <a:ext cx="25727025" cy="91725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250" y="24250650"/>
            <a:ext cx="21186775" cy="109362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A3C3E-B7C5-472C-8EBD-5F046D9FD5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46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A4759-5F76-463B-A839-26344738B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16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66188" y="3803650"/>
            <a:ext cx="6430962" cy="34236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125" y="3803650"/>
            <a:ext cx="19143663" cy="34236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410DE-9944-49F1-82E7-B743E9177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292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5" y="3803650"/>
            <a:ext cx="25727025" cy="7132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25" y="12361863"/>
            <a:ext cx="12787313" cy="25677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09838" y="12361863"/>
            <a:ext cx="12787312" cy="12761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209838" y="25276175"/>
            <a:ext cx="12787312" cy="1276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45B60-B07F-4762-92B1-920979536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98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B6AA9-0807-4C0A-8EC2-878B9A0BC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08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5" y="27498675"/>
            <a:ext cx="25727025" cy="8499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5" y="18138775"/>
            <a:ext cx="25727025" cy="9359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16369-94FF-4EC1-BB5B-3A4C0CC72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60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25" y="12361863"/>
            <a:ext cx="12787313" cy="25677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09838" y="12361863"/>
            <a:ext cx="12787312" cy="25677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80CEF-2E69-4FED-8CC4-F5D32BA856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50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888" y="1714500"/>
            <a:ext cx="27241500" cy="7131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888" y="9578975"/>
            <a:ext cx="13373100" cy="3992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888" y="13571538"/>
            <a:ext cx="13373100" cy="24655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4938" y="9578975"/>
            <a:ext cx="13379450" cy="3992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4938" y="13571538"/>
            <a:ext cx="13379450" cy="24655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B955F-A71F-499A-8536-D4FC4CE05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80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E5872-2083-49F5-8172-1E71BF2D1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39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EC373-C961-4989-8151-94B6207B9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37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888" y="1703388"/>
            <a:ext cx="9958387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225" y="1703388"/>
            <a:ext cx="16921163" cy="365236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888" y="8955088"/>
            <a:ext cx="9958387" cy="292719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0A175-E58A-4B03-89E1-E5C3CE605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488" y="29956125"/>
            <a:ext cx="18161000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488" y="3824288"/>
            <a:ext cx="18161000" cy="25676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488" y="33493075"/>
            <a:ext cx="18161000" cy="5021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16CF9-83F6-41F8-AB9A-69371144A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85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FEFC"/>
            </a:gs>
            <a:gs pos="74001">
              <a:srgbClr val="D9F2E7"/>
            </a:gs>
            <a:gs pos="83000">
              <a:srgbClr val="D9F2E7"/>
            </a:gs>
            <a:gs pos="100000">
              <a:srgbClr val="E5F6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3650"/>
            <a:ext cx="25727025" cy="713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481" tIns="208741" rIns="417481" bIns="2087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1863"/>
            <a:ext cx="25727025" cy="256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481" tIns="208741" rIns="417481" bIns="208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8990588"/>
            <a:ext cx="6305550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481" tIns="208741" rIns="417481" bIns="208741" numCol="1" anchor="t" anchorCtr="0" compatLnSpc="1">
            <a:prstTxWarp prst="textNoShape">
              <a:avLst/>
            </a:prstTxWarp>
          </a:bodyPr>
          <a:lstStyle>
            <a:lvl1pPr algn="l" defTabSz="4173538" eaLnBrk="1" hangingPunct="1">
              <a:defRPr sz="6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90588"/>
            <a:ext cx="9585325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481" tIns="208741" rIns="417481" bIns="208741" numCol="1" anchor="t" anchorCtr="0" compatLnSpc="1">
            <a:prstTxWarp prst="textNoShape">
              <a:avLst/>
            </a:prstTxWarp>
          </a:bodyPr>
          <a:lstStyle>
            <a:lvl1pPr algn="ctr" defTabSz="4173538" eaLnBrk="1" hangingPunct="1">
              <a:defRPr sz="6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1600" y="38990588"/>
            <a:ext cx="6305550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481" tIns="208741" rIns="417481" bIns="208741" numCol="1" anchor="t" anchorCtr="0" compatLnSpc="1">
            <a:prstTxWarp prst="textNoShape">
              <a:avLst/>
            </a:prstTxWarp>
          </a:bodyPr>
          <a:lstStyle>
            <a:lvl1pPr algn="r" defTabSz="4173538" eaLnBrk="1" hangingPunct="1">
              <a:defRPr sz="6400"/>
            </a:lvl1pPr>
          </a:lstStyle>
          <a:p>
            <a:fld id="{E6FD2BB2-3316-453B-9E14-DA17F8DD73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2pPr>
      <a:lvl3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3pPr>
      <a:lvl4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4pPr>
      <a:lvl5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5pPr>
      <a:lvl6pPr marL="457200" algn="ctr" defTabSz="417353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6pPr>
      <a:lvl7pPr marL="914400" algn="ctr" defTabSz="417353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7pPr>
      <a:lvl8pPr marL="1371600" algn="ctr" defTabSz="417353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8pPr>
      <a:lvl9pPr marL="1828800" algn="ctr" defTabSz="417353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9pPr>
    </p:titleStyle>
    <p:bodyStyle>
      <a:lvl1pPr marL="1566863" indent="-1566863" algn="l" defTabSz="4173538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3538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19700" indent="-1046163" algn="l" defTabSz="4173538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5675" indent="-1042988" algn="l" defTabSz="4173538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393238" indent="-1042988" algn="l" defTabSz="4173538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50438" indent="-1042988" algn="l" defTabSz="4173538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07638" indent="-1042988" algn="l" defTabSz="4173538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64838" indent="-1042988" algn="l" defTabSz="4173538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22038" indent="-1042988" algn="l" defTabSz="4173538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452"/>
          <p:cNvSpPr txBox="1">
            <a:spLocks noChangeArrowheads="1"/>
          </p:cNvSpPr>
          <p:nvPr/>
        </p:nvSpPr>
        <p:spPr bwMode="auto">
          <a:xfrm>
            <a:off x="558527" y="6995319"/>
            <a:ext cx="14414500" cy="71633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9807" tIns="49903" rIns="99807" bIns="49903">
            <a:spAutoFit/>
          </a:bodyPr>
          <a:lstStyle>
            <a:lvl1pPr defTabSz="998538">
              <a:defRPr sz="14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8538">
              <a:defRPr sz="1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8538">
              <a:defRPr sz="10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</a:rPr>
              <a:t>MỤC ĐÍCH </a:t>
            </a:r>
            <a:r>
              <a:rPr lang="en-US" altLang="en-US" sz="4000" b="1">
                <a:solidFill>
                  <a:srgbClr val="FF0000"/>
                </a:solidFill>
              </a:rPr>
              <a:t>NGHIÊN CỨU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11703" name="AutoShape 1463"/>
          <p:cNvSpPr>
            <a:spLocks noChangeArrowheads="1"/>
          </p:cNvSpPr>
          <p:nvPr/>
        </p:nvSpPr>
        <p:spPr bwMode="auto">
          <a:xfrm>
            <a:off x="6759575" y="788988"/>
            <a:ext cx="17221200" cy="3427607"/>
          </a:xfrm>
          <a:prstGeom prst="roundRect">
            <a:avLst>
              <a:gd name="adj" fmla="val 16667"/>
            </a:avLst>
          </a:prstGeom>
          <a:solidFill>
            <a:srgbClr val="8FBAED">
              <a:alpha val="60000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Lef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defTabSz="998538" eaLnBrk="1" hangingPunct="1">
              <a:defRPr/>
            </a:pPr>
            <a:endParaRPr lang="en-US"/>
          </a:p>
        </p:txBody>
      </p:sp>
      <p:sp>
        <p:nvSpPr>
          <p:cNvPr id="3076" name="Text Box 1234"/>
          <p:cNvSpPr txBox="1">
            <a:spLocks noChangeArrowheads="1"/>
          </p:cNvSpPr>
          <p:nvPr/>
        </p:nvSpPr>
        <p:spPr bwMode="auto">
          <a:xfrm>
            <a:off x="5763418" y="2071333"/>
            <a:ext cx="18289588" cy="93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807" tIns="49903" rIns="99807" bIns="49903" anchor="ctr">
            <a:spAutoFit/>
          </a:bodyPr>
          <a:lstStyle>
            <a:lvl1pPr defTabSz="998538">
              <a:defRPr sz="14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8538">
              <a:defRPr sz="1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8538">
              <a:defRPr sz="10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180340" algn="ctr">
              <a:spcBef>
                <a:spcPts val="600"/>
              </a:spcBef>
              <a:spcAft>
                <a:spcPts val="600"/>
              </a:spcAft>
            </a:pPr>
            <a:r>
              <a:rPr lang="en-US" sz="5400" b="1">
                <a:solidFill>
                  <a:srgbClr val="FF0000"/>
                </a:solidFill>
                <a:latin typeface="Times New Roman"/>
                <a:ea typeface="Times New Roman"/>
              </a:rPr>
              <a:t>Tên đề tài</a:t>
            </a:r>
            <a:endParaRPr lang="en-US" sz="5400">
              <a:solidFill>
                <a:srgbClr val="FF0000"/>
              </a:solidFill>
              <a:effectLst/>
              <a:latin typeface="Times New Roman"/>
              <a:ea typeface="MS Mincho"/>
            </a:endParaRPr>
          </a:p>
        </p:txBody>
      </p:sp>
      <p:sp>
        <p:nvSpPr>
          <p:cNvPr id="11704" name="AutoShape 1464"/>
          <p:cNvSpPr>
            <a:spLocks noChangeArrowheads="1"/>
          </p:cNvSpPr>
          <p:nvPr/>
        </p:nvSpPr>
        <p:spPr bwMode="auto">
          <a:xfrm>
            <a:off x="6786563" y="4443380"/>
            <a:ext cx="17194212" cy="2235994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perspectiveRelaxedModerately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r" eaLnBrk="1" hangingPunct="1">
              <a:defRPr/>
            </a:pPr>
            <a:endParaRPr lang="en-US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6589713" y="4679640"/>
            <a:ext cx="17194212" cy="120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500" tIns="50250" rIns="100500" bIns="50250">
            <a:spAutoFit/>
          </a:bodyPr>
          <a:lstStyle/>
          <a:p>
            <a:pPr algn="ctr" defTabSz="998538" eaLnBrk="1" hangingPunct="1"/>
            <a:r>
              <a:rPr lang="en-US" altLang="en-US" sz="3600" b="1">
                <a:solidFill>
                  <a:srgbClr val="0050A0"/>
                </a:solidFill>
                <a:ea typeface="MS Mincho" pitchFamily="49" charset="-128"/>
              </a:rPr>
              <a:t>Tên nhóm</a:t>
            </a:r>
          </a:p>
          <a:p>
            <a:pPr algn="ctr" defTabSz="998538" eaLnBrk="1" hangingPunct="1"/>
            <a:r>
              <a:rPr lang="en-US" altLang="en-US" sz="3600" b="1" i="1">
                <a:solidFill>
                  <a:srgbClr val="0050A0"/>
                </a:solidFill>
                <a:ea typeface="MS Mincho" pitchFamily="49" charset="-128"/>
              </a:rPr>
              <a:t>Cán bộ h</a:t>
            </a:r>
            <a:r>
              <a:rPr lang="vi-VN" altLang="en-US" sz="3600" b="1" i="1">
                <a:solidFill>
                  <a:srgbClr val="0050A0"/>
                </a:solidFill>
                <a:ea typeface="MS Mincho" pitchFamily="49" charset="-128"/>
              </a:rPr>
              <a:t>ư</a:t>
            </a:r>
            <a:r>
              <a:rPr lang="en-US" altLang="en-US" sz="3600" b="1" i="1">
                <a:solidFill>
                  <a:srgbClr val="0050A0"/>
                </a:solidFill>
                <a:ea typeface="MS Mincho" pitchFamily="49" charset="-128"/>
              </a:rPr>
              <a:t>ớng dẫn</a:t>
            </a:r>
            <a:endParaRPr lang="en-US" altLang="en-US" sz="3600" i="1">
              <a:solidFill>
                <a:srgbClr val="0050A0"/>
              </a:solidFill>
              <a:ea typeface="MS Mincho" pitchFamily="49" charset="-128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82" name="Text Box 1452"/>
          <p:cNvSpPr txBox="1">
            <a:spLocks noChangeArrowheads="1"/>
          </p:cNvSpPr>
          <p:nvPr/>
        </p:nvSpPr>
        <p:spPr bwMode="auto">
          <a:xfrm>
            <a:off x="558800" y="11226583"/>
            <a:ext cx="14387512" cy="376332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9807" tIns="49903" rIns="99807" bIns="49903">
            <a:spAutoFit/>
          </a:bodyPr>
          <a:lstStyle>
            <a:lvl1pPr defTabSz="998538">
              <a:defRPr sz="14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8538">
              <a:defRPr sz="1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8538">
              <a:defRPr sz="10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</a:rPr>
              <a:t>DỮ LIỆU VÀ PHƯƠNG PHÁP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/>
              <a:t>   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3083" name="Text Box 1452"/>
          <p:cNvSpPr txBox="1">
            <a:spLocks noChangeArrowheads="1"/>
          </p:cNvSpPr>
          <p:nvPr/>
        </p:nvSpPr>
        <p:spPr bwMode="auto">
          <a:xfrm>
            <a:off x="587375" y="29093318"/>
            <a:ext cx="14414500" cy="71633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9807" tIns="49903" rIns="99807" bIns="49903">
            <a:spAutoFit/>
          </a:bodyPr>
          <a:lstStyle>
            <a:lvl1pPr defTabSz="998538">
              <a:defRPr sz="14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8538">
              <a:defRPr sz="1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8538">
              <a:defRPr sz="10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KẾT LUẬN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3085" name="Text Box 1452"/>
          <p:cNvSpPr txBox="1">
            <a:spLocks noChangeArrowheads="1"/>
          </p:cNvSpPr>
          <p:nvPr/>
        </p:nvSpPr>
        <p:spPr bwMode="auto">
          <a:xfrm>
            <a:off x="561975" y="33360519"/>
            <a:ext cx="14439900" cy="71633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9807" tIns="49903" rIns="99807" bIns="49903">
            <a:spAutoFit/>
          </a:bodyPr>
          <a:lstStyle>
            <a:lvl1pPr defTabSz="998538">
              <a:defRPr sz="14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8538">
              <a:defRPr sz="1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8538">
              <a:defRPr sz="10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00"/>
                </a:solidFill>
              </a:rPr>
              <a:t>HƯỚNG </a:t>
            </a:r>
            <a:r>
              <a:rPr lang="en-US" altLang="en-US" sz="4000" b="1">
                <a:solidFill>
                  <a:srgbClr val="FF0000"/>
                </a:solidFill>
              </a:rPr>
              <a:t>NGHIÊN CỨU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3088" name="Text Box 1452"/>
          <p:cNvSpPr txBox="1">
            <a:spLocks noChangeArrowheads="1"/>
          </p:cNvSpPr>
          <p:nvPr/>
        </p:nvSpPr>
        <p:spPr bwMode="auto">
          <a:xfrm>
            <a:off x="561975" y="37179579"/>
            <a:ext cx="29081413" cy="71633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99807" tIns="49903" rIns="99807" bIns="49903">
            <a:spAutoFit/>
          </a:bodyPr>
          <a:lstStyle>
            <a:lvl1pPr defTabSz="998538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8538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8538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8538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8538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8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8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8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8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</a:rPr>
              <a:t>TÀI LIỆU </a:t>
            </a:r>
            <a:r>
              <a:rPr lang="en-US" altLang="en-US" sz="4000" b="1">
                <a:solidFill>
                  <a:srgbClr val="FF0000"/>
                </a:solidFill>
              </a:rPr>
              <a:t>THAM KHẢO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3122" name="Text Box 1452"/>
          <p:cNvSpPr txBox="1">
            <a:spLocks noChangeArrowheads="1"/>
          </p:cNvSpPr>
          <p:nvPr/>
        </p:nvSpPr>
        <p:spPr bwMode="auto">
          <a:xfrm>
            <a:off x="587375" y="21366639"/>
            <a:ext cx="14414500" cy="367098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9807" tIns="49903" rIns="99807" bIns="49903">
            <a:spAutoFit/>
          </a:bodyPr>
          <a:lstStyle>
            <a:lvl1pPr defTabSz="998538">
              <a:defRPr sz="14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8538">
              <a:defRPr sz="1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8538">
              <a:defRPr sz="109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8538">
              <a:defRPr sz="9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8538" eaLnBrk="0" hangingPunct="0">
              <a:defRPr sz="9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KẾT QUẢ VÀ THẢO LUẬN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</p:txBody>
      </p:sp>
      <p:pic>
        <p:nvPicPr>
          <p:cNvPr id="3127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0038" y="968375"/>
            <a:ext cx="5213350" cy="2505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30267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BFF42D8-309D-41D0-9652-67037FFEBB5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4" y="756841"/>
            <a:ext cx="3994590" cy="3135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4782</TotalTime>
  <Words>36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LAMHAO</cp:lastModifiedBy>
  <cp:revision>286</cp:revision>
  <dcterms:created xsi:type="dcterms:W3CDTF">2006-11-30T16:12:33Z</dcterms:created>
  <dcterms:modified xsi:type="dcterms:W3CDTF">2019-11-29T05:32:25Z</dcterms:modified>
</cp:coreProperties>
</file>